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12"/>
  </p:notesMasterIdLst>
  <p:sldIdLst>
    <p:sldId id="666" r:id="rId2"/>
    <p:sldId id="690" r:id="rId3"/>
    <p:sldId id="703" r:id="rId4"/>
    <p:sldId id="696" r:id="rId5"/>
    <p:sldId id="699" r:id="rId6"/>
    <p:sldId id="697" r:id="rId7"/>
    <p:sldId id="698" r:id="rId8"/>
    <p:sldId id="702" r:id="rId9"/>
    <p:sldId id="701" r:id="rId10"/>
    <p:sldId id="695" r:id="rId1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2" autoAdjust="0"/>
    <p:restoredTop sz="95769" autoAdjust="0"/>
  </p:normalViewPr>
  <p:slideViewPr>
    <p:cSldViewPr snapToGrid="0">
      <p:cViewPr varScale="1">
        <p:scale>
          <a:sx n="87" d="100"/>
          <a:sy n="87" d="100"/>
        </p:scale>
        <p:origin x="-616" y="-1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5098" tIns="47549" rIns="95098" bIns="47549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3508"/>
          </a:xfrm>
          <a:prstGeom prst="rect">
            <a:avLst/>
          </a:prstGeom>
        </p:spPr>
        <p:txBody>
          <a:bodyPr vert="horz" lIns="95098" tIns="47549" rIns="95098" bIns="47549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C81E8C18-CB2A-4FE4-83B4-F0BEC9C01975}" type="datetimeFigureOut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7938"/>
            <a:ext cx="61420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98" tIns="47549" rIns="95098" bIns="47549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5098" tIns="47549" rIns="95098" bIns="47549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5098" tIns="47549" rIns="95098" bIns="47549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3" y="9721107"/>
            <a:ext cx="3078427" cy="513507"/>
          </a:xfrm>
          <a:prstGeom prst="rect">
            <a:avLst/>
          </a:prstGeom>
        </p:spPr>
        <p:txBody>
          <a:bodyPr vert="horz" lIns="95098" tIns="47549" rIns="95098" bIns="47549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42F0C861-88B6-485E-B75E-03656D5AA10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003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Google</a:t>
            </a:r>
            <a:r>
              <a:rPr lang="zh-CN" altLang="en-US" dirty="0" smtClean="0"/>
              <a:t> 多次向 </a:t>
            </a:r>
            <a:r>
              <a:rPr lang="en-US" altLang="zh-CN" dirty="0" smtClean="0"/>
              <a:t>e</a:t>
            </a:r>
            <a:r>
              <a:rPr lang="zh-CN" altLang="en-US" dirty="0" smtClean="0"/>
              <a:t> 致敬，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必有过人之处。  </a:t>
            </a:r>
            <a:r>
              <a:rPr lang="en-US" altLang="zh-CN" dirty="0" smtClean="0"/>
              <a:t>e</a:t>
            </a:r>
            <a:r>
              <a:rPr lang="zh-CN" altLang="en-US" dirty="0" smtClean="0"/>
              <a:t>是一个神奇的数学常数。。。。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0C861-88B6-485E-B75E-03656D5AA10F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164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0C861-88B6-485E-B75E-03656D5AA10F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3087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0C861-88B6-485E-B75E-03656D5AA10F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6857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786603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5472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3535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7420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54807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1698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88010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722091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56838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426354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84313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</a:lstStyle>
          <a:p>
            <a:fld id="{601D8401-246D-4080-A9E2-FFF3D9452E05}" type="datetime1">
              <a:rPr lang="zh-CN" altLang="en-US" smtClean="0"/>
              <a:pPr/>
              <a:t>15-10-7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</a:lstStyle>
          <a:p>
            <a:fld id="{D808AE46-2892-4F68-A6A1-7161D6D51E8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712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itchFamily="34" charset="-122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微软雅黑" pitchFamily="34" charset="-122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618245" y="1296976"/>
            <a:ext cx="7909035" cy="3503624"/>
          </a:xfrm>
        </p:spPr>
        <p:txBody>
          <a:bodyPr>
            <a:normAutofit fontScale="90000"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>传奇</a:t>
            </a:r>
            <a:r>
              <a:rPr lang="en-US" altLang="zh-CN" sz="15600" dirty="0" smtClean="0">
                <a:solidFill>
                  <a:schemeClr val="bg1"/>
                </a:solidFill>
                <a:latin typeface="Big Caslon"/>
                <a:ea typeface="方正姚体简体" pitchFamily="65" charset="-122"/>
                <a:cs typeface="Big Caslon"/>
              </a:rPr>
              <a:t>e</a:t>
            </a:r>
            <a:r>
              <a:rPr lang="zh-CN" altLang="en-US" sz="6600" dirty="0" smtClean="0">
                <a:solidFill>
                  <a:schemeClr val="bg1"/>
                </a:solidFill>
                <a:latin typeface="Big Caslon"/>
                <a:ea typeface="方正姚体简体" pitchFamily="65" charset="-122"/>
                <a:cs typeface="Big Caslon"/>
              </a:rPr>
              <a:t>事</a:t>
            </a:r>
            <a:r>
              <a:rPr lang="en-US" altLang="zh-CN" sz="6600" dirty="0" smtClean="0">
                <a:solidFill>
                  <a:schemeClr val="bg1"/>
                </a:solidFill>
                <a:latin typeface="Big Caslon"/>
                <a:ea typeface="方正姚体简体" pitchFamily="65" charset="-122"/>
                <a:cs typeface="Big Caslon"/>
              </a:rPr>
              <a:t> </a:t>
            </a:r>
            <a: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>—</a:t>
            </a:r>
            <a:b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</a:br>
            <a:r>
              <a:rPr lang="zh-CN" altLang="en-US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>永远的倒霉蛋</a:t>
            </a:r>
            <a: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/>
            </a:r>
            <a:b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</a:br>
            <a: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/>
            </a:r>
            <a:br>
              <a:rPr lang="en-US" altLang="zh-CN" sz="6600" dirty="0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</a:br>
            <a:r>
              <a:rPr lang="en-US" altLang="zh-CN" sz="6600" dirty="0" err="1" smtClean="0">
                <a:solidFill>
                  <a:schemeClr val="bg1"/>
                </a:solidFill>
                <a:latin typeface="方正姚体简体" pitchFamily="65" charset="-122"/>
                <a:ea typeface="方正姚体简体" pitchFamily="65" charset="-122"/>
              </a:rPr>
              <a:t>rickjin</a:t>
            </a:r>
            <a:endParaRPr lang="zh-CN" altLang="en-US" sz="6600" dirty="0">
              <a:solidFill>
                <a:schemeClr val="bg1"/>
              </a:solidFill>
              <a:latin typeface="方正姚体简体" pitchFamily="65" charset="-122"/>
              <a:ea typeface="方正姚体简体" pitchFamily="65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9988" y="691515"/>
            <a:ext cx="4933950" cy="5505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6136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82993" y="3731789"/>
            <a:ext cx="6647974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latin typeface="方正姚体简体" pitchFamily="65" charset="-122"/>
                <a:ea typeface="方正姚体简体" pitchFamily="65" charset="-122"/>
                <a:cs typeface="+mj-cs"/>
              </a:rPr>
              <a:t>“</a:t>
            </a:r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数学学得好</a:t>
            </a:r>
            <a:endParaRPr lang="en-US" altLang="zh-CN" sz="3600" dirty="0" smtClean="0">
              <a:latin typeface="方正姚体简体" pitchFamily="65" charset="-122"/>
              <a:ea typeface="方正姚体简体" pitchFamily="65" charset="-122"/>
              <a:cs typeface="+mj-cs"/>
            </a:endParaRPr>
          </a:p>
          <a:p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将来一定比别人幸福</a:t>
            </a:r>
            <a:endParaRPr lang="en-US" altLang="zh-CN" sz="3600" dirty="0" smtClean="0">
              <a:latin typeface="方正姚体简体" pitchFamily="65" charset="-122"/>
              <a:ea typeface="方正姚体简体" pitchFamily="65" charset="-122"/>
              <a:cs typeface="+mj-cs"/>
            </a:endParaRPr>
          </a:p>
          <a:p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数学学</a:t>
            </a:r>
            <a:r>
              <a:rPr lang="zh-CN" altLang="en-US" sz="3600" dirty="0">
                <a:latin typeface="方正姚体简体" pitchFamily="65" charset="-122"/>
                <a:ea typeface="方正姚体简体" pitchFamily="65" charset="-122"/>
                <a:cs typeface="+mj-cs"/>
              </a:rPr>
              <a:t>得好的人</a:t>
            </a:r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一定不会想不开</a:t>
            </a:r>
            <a:endParaRPr lang="en-US" altLang="zh-CN" sz="3600" dirty="0" smtClean="0">
              <a:latin typeface="方正姚体简体" pitchFamily="65" charset="-122"/>
              <a:ea typeface="方正姚体简体" pitchFamily="65" charset="-122"/>
              <a:cs typeface="+mj-cs"/>
            </a:endParaRPr>
          </a:p>
          <a:p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那些跳楼的</a:t>
            </a:r>
            <a:r>
              <a:rPr lang="zh-CN" altLang="en-US" sz="3600" dirty="0">
                <a:latin typeface="方正姚体简体" pitchFamily="65" charset="-122"/>
                <a:ea typeface="方正姚体简体" pitchFamily="65" charset="-122"/>
                <a:cs typeface="+mj-cs"/>
              </a:rPr>
              <a:t>都是</a:t>
            </a:r>
            <a:r>
              <a:rPr lang="zh-CN" altLang="en-US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文科生</a:t>
            </a:r>
            <a:r>
              <a:rPr lang="en-US" altLang="zh-CN" sz="3600" dirty="0" smtClean="0">
                <a:latin typeface="方正姚体简体" pitchFamily="65" charset="-122"/>
                <a:ea typeface="方正姚体简体" pitchFamily="65" charset="-122"/>
                <a:cs typeface="+mj-cs"/>
              </a:rPr>
              <a:t>”</a:t>
            </a:r>
            <a:endParaRPr lang="zh-CN" altLang="en-US" sz="3600" dirty="0">
              <a:latin typeface="方正姚体简体" pitchFamily="65" charset="-122"/>
              <a:ea typeface="方正姚体简体" pitchFamily="65" charset="-122"/>
              <a:cs typeface="+mj-c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585" y="640496"/>
            <a:ext cx="4626831" cy="3470123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pPr algn="l"/>
            <a:r>
              <a:rPr kumimoji="1" lang="zh-CN" altLang="en-US" dirty="0" smtClean="0"/>
              <a:t>数学禅师的教诲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7231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zh-CN" altLang="en-US" dirty="0" smtClean="0"/>
              <a:t>天上掉下来的馅饼，砸中你了吗？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554" y="1355105"/>
            <a:ext cx="6661941" cy="577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94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Cassie  </a:t>
            </a:r>
            <a:r>
              <a:rPr kumimoji="1" lang="zh-CN" altLang="en-US" dirty="0" smtClean="0"/>
              <a:t>的第一份工作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个人的小公司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年终抽奖老板准备了 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 个礼物， 抽了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次奖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Cassie</a:t>
            </a:r>
            <a:r>
              <a:rPr kumimoji="1" lang="zh-CN" altLang="en-US" dirty="0" smtClean="0"/>
              <a:t> 一个都没有抽中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540" y="3686444"/>
            <a:ext cx="279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8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en-US" dirty="0" smtClean="0"/>
              <a:t>Cassie</a:t>
            </a:r>
            <a:r>
              <a:rPr kumimoji="1" lang="zh-CN" altLang="en-US" dirty="0" smtClean="0"/>
              <a:t>幸运的遇到一个</a:t>
            </a:r>
            <a:r>
              <a:rPr kumimoji="1" lang="zh-CN" altLang="en-US" sz="6000" dirty="0" smtClean="0">
                <a:latin typeface="华文琥珀"/>
                <a:ea typeface="华文琥珀"/>
                <a:cs typeface="华文琥珀"/>
              </a:rPr>
              <a:t>土豪老板</a:t>
            </a:r>
            <a:endParaRPr kumimoji="1" lang="zh-CN" altLang="en-US" sz="6000" dirty="0">
              <a:latin typeface="华文琥珀"/>
              <a:ea typeface="华文琥珀"/>
              <a:cs typeface="华文琥珀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679" y="1559249"/>
            <a:ext cx="5653298" cy="502335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11147" y="2005074"/>
            <a:ext cx="4801314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 smtClean="0">
                <a:solidFill>
                  <a:srgbClr val="FF0000"/>
                </a:solidFill>
                <a:latin typeface="华文琥珀"/>
                <a:ea typeface="华文琥珀"/>
                <a:cs typeface="华文琥珀"/>
              </a:rPr>
              <a:t>年终抽奖人人有份！</a:t>
            </a:r>
            <a:endParaRPr lang="en-US" altLang="zh-CN" sz="4000" dirty="0">
              <a:solidFill>
                <a:srgbClr val="FF0000"/>
              </a:solidFill>
              <a:latin typeface="华文琥珀"/>
              <a:ea typeface="华文琥珀"/>
              <a:cs typeface="华文琥珀"/>
            </a:endParaRPr>
          </a:p>
          <a:p>
            <a:endParaRPr lang="en-US" altLang="zh-CN" sz="4000" dirty="0" smtClean="0">
              <a:latin typeface="Microsoft YaHei"/>
              <a:ea typeface="Microsoft YaHei"/>
              <a:cs typeface="Microsoft YaHei"/>
            </a:endParaRPr>
          </a:p>
          <a:p>
            <a:r>
              <a:rPr lang="zh-CN" altLang="en-US" sz="4000" dirty="0" smtClean="0">
                <a:latin typeface="Microsoft YaHei"/>
                <a:ea typeface="Microsoft YaHei"/>
                <a:cs typeface="Microsoft YaHei"/>
              </a:rPr>
              <a:t>公司</a:t>
            </a:r>
            <a:r>
              <a:rPr lang="en-US" altLang="zh-CN" sz="4000" dirty="0" smtClean="0">
                <a:latin typeface="Microsoft YaHei"/>
                <a:ea typeface="Microsoft YaHei"/>
                <a:cs typeface="Microsoft YaHei"/>
              </a:rPr>
              <a:t>10000</a:t>
            </a:r>
            <a:r>
              <a:rPr lang="zh-CN" altLang="en-US" sz="4000" dirty="0" smtClean="0">
                <a:latin typeface="Microsoft YaHei"/>
                <a:ea typeface="Microsoft YaHei"/>
                <a:cs typeface="Microsoft YaHei"/>
              </a:rPr>
              <a:t> 人</a:t>
            </a:r>
            <a:endParaRPr lang="en-US" altLang="zh-CN" sz="4000" dirty="0" smtClean="0">
              <a:latin typeface="Microsoft YaHei"/>
              <a:ea typeface="Microsoft YaHei"/>
              <a:cs typeface="Microsoft YaHei"/>
            </a:endParaRPr>
          </a:p>
          <a:p>
            <a:r>
              <a:rPr lang="zh-CN" altLang="en-US" sz="4000" dirty="0" smtClean="0">
                <a:latin typeface="Microsoft YaHei"/>
                <a:ea typeface="Microsoft YaHei"/>
                <a:cs typeface="Microsoft YaHei"/>
              </a:rPr>
              <a:t>抽</a:t>
            </a:r>
            <a:r>
              <a:rPr lang="en-US" altLang="zh-CN" sz="4000" dirty="0" smtClean="0">
                <a:latin typeface="Microsoft YaHei"/>
                <a:ea typeface="Microsoft YaHei"/>
                <a:cs typeface="Microsoft YaHei"/>
              </a:rPr>
              <a:t>10000</a:t>
            </a:r>
            <a:r>
              <a:rPr lang="zh-CN" altLang="en-US" sz="4000" dirty="0" smtClean="0">
                <a:latin typeface="Microsoft YaHei"/>
                <a:ea typeface="Microsoft YaHei"/>
                <a:cs typeface="Microsoft YaHei"/>
              </a:rPr>
              <a:t> 次奖！</a:t>
            </a:r>
            <a:endParaRPr lang="zh-CN" altLang="en-US" sz="4000" dirty="0">
              <a:latin typeface="Microsoft YaHei"/>
              <a:ea typeface="Microsoft YaHei"/>
              <a:cs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555872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zh-CN" altLang="en-US" dirty="0" smtClean="0"/>
              <a:t>馅饼馅饼来砸我吧！！！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138" y="1546952"/>
            <a:ext cx="6889699" cy="516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5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kumimoji="1" lang="zh-CN" altLang="en-US" dirty="0" smtClean="0"/>
              <a:t>隔壁的帅哥被</a:t>
            </a:r>
            <a:r>
              <a:rPr kumimoji="1" lang="en-US" altLang="zh-CN" dirty="0"/>
              <a:t>1</a:t>
            </a:r>
            <a:r>
              <a:rPr kumimoji="1" lang="zh-CN" altLang="zh-CN" dirty="0" smtClean="0"/>
              <a:t>0</a:t>
            </a:r>
            <a:r>
              <a:rPr kumimoji="1" lang="zh-CN" altLang="en-US" dirty="0" smtClean="0"/>
              <a:t>个馅饼砸中</a:t>
            </a:r>
            <a:r>
              <a:rPr kumimoji="1" lang="zh-CN" altLang="en-US" dirty="0"/>
              <a:t>！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>10000</a:t>
            </a:r>
            <a:r>
              <a:rPr kumimoji="1" lang="zh-CN" altLang="en-US" dirty="0" smtClean="0"/>
              <a:t> 个馅饼一个都没有砸中</a:t>
            </a:r>
            <a:r>
              <a:rPr kumimoji="1" lang="en-US" altLang="zh-CN" dirty="0" smtClean="0"/>
              <a:t>Cassie</a:t>
            </a:r>
            <a:r>
              <a:rPr kumimoji="1" lang="zh-CN" altLang="en-US" dirty="0" smtClean="0"/>
              <a:t>！！！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3" y="2184879"/>
            <a:ext cx="5099770" cy="39454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479" y="2188957"/>
            <a:ext cx="5866200" cy="394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8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zh-CN" altLang="en-US" dirty="0" smtClean="0"/>
              <a:t>我的人生是不是被诅咒了？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989" y="1797885"/>
            <a:ext cx="3847486" cy="468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80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83" y="748298"/>
            <a:ext cx="6573021" cy="49271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6641" y="723684"/>
            <a:ext cx="3412145" cy="197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9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zh-CN" altLang="en-US" dirty="0" smtClean="0"/>
              <a:t>不走运是人生常态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21385" y="1622239"/>
            <a:ext cx="7418939" cy="244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02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10074</TotalTime>
  <Words>99</Words>
  <Application>Microsoft Macintosh PowerPoint</Application>
  <PresentationFormat>自定义</PresentationFormat>
  <Paragraphs>26</Paragraphs>
  <Slides>10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Theme</vt:lpstr>
      <vt:lpstr>传奇e事 — 永远的倒霉蛋  rickjin</vt:lpstr>
      <vt:lpstr>天上掉下来的馅饼，砸中你了吗？</vt:lpstr>
      <vt:lpstr>Cassie  的第一份工作</vt:lpstr>
      <vt:lpstr>Cassie幸运的遇到一个土豪老板</vt:lpstr>
      <vt:lpstr>馅饼馅饼来砸我吧！！！</vt:lpstr>
      <vt:lpstr>隔壁的帅哥被10个馅饼砸中！ 10000 个馅饼一个都没有砸中Cassie！！！</vt:lpstr>
      <vt:lpstr>我的人生是不是被诅咒了？</vt:lpstr>
      <vt:lpstr>PowerPoint 演示文稿</vt:lpstr>
      <vt:lpstr>不走运是人生常态</vt:lpstr>
      <vt:lpstr>数学禅师的教诲</vt:lpstr>
    </vt:vector>
  </TitlesOfParts>
  <Company>TENCENT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xueminzhao(赵学敏)</dc:creator>
  <cp:lastModifiedBy>JINZHIHUI</cp:lastModifiedBy>
  <cp:revision>947</cp:revision>
  <dcterms:created xsi:type="dcterms:W3CDTF">2015-01-07T06:49:21Z</dcterms:created>
  <dcterms:modified xsi:type="dcterms:W3CDTF">2015-10-07T07:46:59Z</dcterms:modified>
</cp:coreProperties>
</file>